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631" r:id="rId2"/>
    <p:sldId id="632" r:id="rId3"/>
    <p:sldId id="670" r:id="rId4"/>
    <p:sldId id="671" r:id="rId5"/>
    <p:sldId id="272" r:id="rId6"/>
    <p:sldId id="669" r:id="rId7"/>
    <p:sldId id="54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08C4"/>
    <a:srgbClr val="000099"/>
    <a:srgbClr val="66CCFF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44" autoAdjust="0"/>
  </p:normalViewPr>
  <p:slideViewPr>
    <p:cSldViewPr>
      <p:cViewPr>
        <p:scale>
          <a:sx n="76" d="100"/>
          <a:sy n="76" d="100"/>
        </p:scale>
        <p:origin x="-296" y="-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15812" y="2533504"/>
            <a:ext cx="487203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7042152" y="2347917"/>
            <a:ext cx="3289300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7389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C62E67-0987-4CFA-A37F-AEFD85975683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40B2E4-A264-431E-ABDE-38E3BCDA58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e-NP"/>
              <a:t>गणक तालिम</a:t>
            </a:r>
            <a:r>
              <a:rPr lang="en-US"/>
              <a:t>-Day1/S1</a:t>
            </a:r>
          </a:p>
        </p:txBody>
      </p:sp>
    </p:spTree>
    <p:extLst>
      <p:ext uri="{BB962C8B-B14F-4D97-AF65-F5344CB8AC3E}">
        <p14:creationId xmlns:p14="http://schemas.microsoft.com/office/powerpoint/2010/main" val="297224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xmlns="" id="{AECE32EE-7286-4044-BC1A-53241950A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4" y="27166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8050077-E24D-4246-BE7C-71E98F9A160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506200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FFC769-2FF5-4255-956E-2C23E2C5F376}"/>
              </a:ext>
            </a:extLst>
          </p:cNvPr>
          <p:cNvSpPr txBox="1"/>
          <p:nvPr/>
        </p:nvSpPr>
        <p:spPr>
          <a:xfrm>
            <a:off x="1143001" y="26721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4C7B003-50A9-471B-8DC3-F129A3E60B43}"/>
              </a:ext>
            </a:extLst>
          </p:cNvPr>
          <p:cNvCxnSpPr/>
          <p:nvPr/>
        </p:nvCxnSpPr>
        <p:spPr>
          <a:xfrm>
            <a:off x="0" y="666996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BA6E71-2ED7-4E78-9BD9-383B3C7F7960}"/>
              </a:ext>
            </a:extLst>
          </p:cNvPr>
          <p:cNvSpPr txBox="1"/>
          <p:nvPr/>
        </p:nvSpPr>
        <p:spPr>
          <a:xfrm>
            <a:off x="63270" y="4800602"/>
            <a:ext cx="9271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फिल्ड अभ्यासका लागि मार्गदर्शन</a:t>
            </a:r>
            <a:endParaRPr lang="ne-NP" sz="2800" dirty="0">
              <a:solidFill>
                <a:srgbClr val="4708C4"/>
              </a:solidFill>
              <a:latin typeface="Preeti"/>
              <a:cs typeface="Kalimati" pitchFamily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1A41DD-702D-4F97-A023-C767D3F565F0}"/>
              </a:ext>
            </a:extLst>
          </p:cNvPr>
          <p:cNvSpPr txBox="1"/>
          <p:nvPr/>
        </p:nvSpPr>
        <p:spPr>
          <a:xfrm>
            <a:off x="8915401" y="412647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 पाँचौं दिनको चौथो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xmlns="" id="{D257FA3C-C9D0-4D91-954D-BF50B305F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3600" dirty="0">
                <a:solidFill>
                  <a:srgbClr val="4708C4"/>
                </a:solidFill>
                <a:latin typeface="Preeti"/>
                <a:cs typeface="Kalimati" pitchFamily="2"/>
              </a:rPr>
              <a:t>प्रशिक्षकको लागि क्षेत्रीयस्तरको तालिम</a:t>
            </a:r>
            <a:r>
              <a:rPr lang="ne-NP" sz="24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4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चैत १९,</a:t>
            </a:r>
            <a:r>
              <a:rPr lang="en-US" sz="2800" dirty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बाँके, मोरङ</a:t>
            </a: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6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2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3733BA-3936-48FA-B117-6811112751CB}"/>
              </a:ext>
            </a:extLst>
          </p:cNvPr>
          <p:cNvSpPr txBox="1"/>
          <p:nvPr/>
        </p:nvSpPr>
        <p:spPr>
          <a:xfrm>
            <a:off x="432304" y="4038600"/>
            <a:ext cx="4139696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गणना पुस्तिका,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2060"/>
                </a:solidFill>
                <a:cs typeface="Kalimati" pitchFamily="2"/>
              </a:rPr>
              <a:t>सुपरिवेक्षक पुस्तिका</a:t>
            </a:r>
            <a:endParaRPr lang="en-US" sz="2400" dirty="0">
              <a:solidFill>
                <a:srgbClr val="002060"/>
              </a:solidFill>
              <a:cs typeface="Kalimati" pitchFamily="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2060"/>
                </a:solidFill>
                <a:cs typeface="Kalimati" pitchFamily="2"/>
              </a:rPr>
              <a:t>नमूना प्रश्नावली (लगत २)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A7C11A3-BB78-4619-B0F4-36F26C913B92}"/>
              </a:ext>
            </a:extLst>
          </p:cNvPr>
          <p:cNvSpPr txBox="1"/>
          <p:nvPr/>
        </p:nvSpPr>
        <p:spPr>
          <a:xfrm>
            <a:off x="432304" y="1676400"/>
            <a:ext cx="49778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फिल्ड अभ्यासका लागि मार्गदर्शन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AD267523-41CF-45F2-B6C4-E89C7148A124}"/>
              </a:ext>
            </a:extLst>
          </p:cNvPr>
          <p:cNvGrpSpPr/>
          <p:nvPr/>
        </p:nvGrpSpPr>
        <p:grpSpPr>
          <a:xfrm>
            <a:off x="9296400" y="1430111"/>
            <a:ext cx="2519142" cy="5275489"/>
            <a:chOff x="10527347" y="1125311"/>
            <a:chExt cx="1447165" cy="398008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xmlns="" id="{6917BCC4-A1AA-4625-9E5C-F64601F016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693" t="3148" r="5289" b="3148"/>
            <a:stretch/>
          </p:blipFill>
          <p:spPr>
            <a:xfrm>
              <a:off x="10527347" y="3154680"/>
              <a:ext cx="1447165" cy="1950720"/>
            </a:xfrm>
            <a:prstGeom prst="rect">
              <a:avLst/>
            </a:prstGeom>
            <a:ln w="12700">
              <a:solidFill>
                <a:srgbClr val="00B050"/>
              </a:solidFill>
            </a:ln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xmlns="" id="{A2ABC8F3-DC3C-46D9-BA2E-0081179893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27347" y="1125311"/>
              <a:ext cx="1447165" cy="1961515"/>
            </a:xfrm>
            <a:prstGeom prst="rect">
              <a:avLst/>
            </a:prstGeom>
            <a:ln w="12700">
              <a:solidFill>
                <a:srgbClr val="00B05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3836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1524000" y="762000"/>
            <a:ext cx="9144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ne-NP" sz="2800" b="1" dirty="0">
                <a:latin typeface="Preeti"/>
                <a:ea typeface="Calibri"/>
                <a:cs typeface="Kalimati" pitchFamily="2"/>
              </a:rPr>
              <a:t>फिल्ड अभ्यास</a:t>
            </a:r>
            <a:endParaRPr lang="en-US" sz="2800" b="1" dirty="0">
              <a:ea typeface="Calibri"/>
              <a:cs typeface="Kalimati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221" y="1676400"/>
            <a:ext cx="11936819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सहभागीहरूले तालिममा सिकेका कुरा वास्तविक फिल्डमा गएर नमूना प्रश्नावलीको माध्यमबाट विवरण संकलन गर्न गरिने अभ्यास नै फिल्ड अभ्यास हो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यसबाट सहभागीहरूको तथ्याङ्क संकलन कार्यमा आत्मविश्वास वृद्धि हुनुका साथै तथ्याङ्क शुद्धता कायम गर्न मदत पुग्दछ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सैद्धान्तिक सिपलार्इ व्यवहारिक सिपमा परिणत गर्न सहजता हुन्छ ।</a:t>
            </a:r>
            <a:endParaRPr lang="hi-IN" sz="2400" dirty="0">
              <a:cs typeface="Kalimati" pitchFamily="2"/>
            </a:endParaRPr>
          </a:p>
        </p:txBody>
      </p:sp>
      <p:sp>
        <p:nvSpPr>
          <p:cNvPr id="5" name="Slide Number Placeholder 19"/>
          <p:cNvSpPr txBox="1">
            <a:spLocks/>
          </p:cNvSpPr>
          <p:nvPr/>
        </p:nvSpPr>
        <p:spPr>
          <a:xfrm>
            <a:off x="9477154" y="65115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2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/>
          </p:cNvSpPr>
          <p:nvPr/>
        </p:nvSpPr>
        <p:spPr>
          <a:xfrm>
            <a:off x="1524000" y="762000"/>
            <a:ext cx="91440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ne-NP" sz="2800" b="1" dirty="0">
                <a:latin typeface="Preeti"/>
                <a:ea typeface="Calibri"/>
                <a:cs typeface="Kalimati" pitchFamily="2"/>
              </a:rPr>
              <a:t>फिल्ड अभ्यासका लागि मार्गदर्शन</a:t>
            </a:r>
            <a:endParaRPr lang="en-US" sz="2800" b="1" dirty="0">
              <a:ea typeface="Calibri"/>
              <a:cs typeface="Kalimati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221" y="1676400"/>
            <a:ext cx="11936819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भोलि चैत १९ गतेको च</a:t>
            </a:r>
            <a:r>
              <a:rPr lang="hi-IN" sz="2400" dirty="0">
                <a:cs typeface="Kalimati" pitchFamily="2"/>
              </a:rPr>
              <a:t>ौ</a:t>
            </a:r>
            <a:r>
              <a:rPr lang="ne-NP" sz="2400" dirty="0">
                <a:cs typeface="Kalimati" pitchFamily="2"/>
              </a:rPr>
              <a:t>थो सेसनमा सहभागिहरूले तोकिएको स्थानमा गर्इ लगत २ को नमूना प्रश्नावली भर्नुपर्दछ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फिल्ड अभ्यासका लागि कृषिगणनामा छनोटमा नपरेका गणना क्षेत्रमा गर्इ कृषक परिवार भेट गरी लगत २ नमूना प्रश्नावली भर्नुपर्दछ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फिल्ड कार्यका लागि तालिम केन्द्रको ५,६ कि.मि. दुरी भित्र जानु पर्नेछ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तीन तीन जनाको समूह बनार्इ कृषक परिवारमा प्रश्नावली भर्नुपर्दछ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itchFamily="2"/>
              </a:rPr>
              <a:t>प्रश्नावली भर्दा आइपरेका समस्या टिपोट गरी भोलिपल्टको पहिलो सत्रमा प्रस्तुति गर्नुपर्दछ ।</a:t>
            </a:r>
          </a:p>
        </p:txBody>
      </p:sp>
      <p:sp>
        <p:nvSpPr>
          <p:cNvPr id="5" name="Slide Number Placeholder 19"/>
          <p:cNvSpPr txBox="1">
            <a:spLocks/>
          </p:cNvSpPr>
          <p:nvPr/>
        </p:nvSpPr>
        <p:spPr>
          <a:xfrm>
            <a:off x="9477154" y="651151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>
                <a:latin typeface="Fontasy Himali" panose="04020500000000000000" pitchFamily="82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40B2E4-A264-431E-ABDE-38E3BCDA5876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5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701634"/>
            <a:ext cx="662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8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8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5694" y="6411435"/>
            <a:ext cx="616274" cy="405579"/>
          </a:xfrm>
        </p:spPr>
        <p:txBody>
          <a:bodyPr/>
          <a:lstStyle/>
          <a:p>
            <a:pPr algn="ctr"/>
            <a:fld id="{26402401-4522-4C0F-A737-197EB07E49FF}" type="slidenum">
              <a:rPr lang="en-US" sz="1800">
                <a:latin typeface="Fontasy Himali" panose="04020500000000000000" pitchFamily="82" charset="0"/>
                <a:cs typeface="+mn-cs"/>
              </a:rPr>
              <a:pPr algn="ctr"/>
              <a:t>5</a:t>
            </a:fld>
            <a:endParaRPr lang="en-US" sz="1800" dirty="0">
              <a:latin typeface="Fontasy Himali" panose="04020500000000000000" pitchFamily="82" charset="0"/>
              <a:cs typeface="+mn-cs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xmlns="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870" y="2775105"/>
            <a:ext cx="5985188" cy="348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:a16="http://schemas.microsoft.com/office/drawing/2014/main" xmlns="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79" y="2777654"/>
            <a:ext cx="5521252" cy="347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BCDB3D78-BB87-40A8-B040-338296628C75}"/>
              </a:ext>
            </a:extLst>
          </p:cNvPr>
          <p:cNvSpPr/>
          <p:nvPr/>
        </p:nvSpPr>
        <p:spPr>
          <a:xfrm>
            <a:off x="7247272" y="846631"/>
            <a:ext cx="4397269" cy="1946195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2"/>
            <a:ext cx="12192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सरांश तथा निष्कर्ष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A7C11A3-BB78-4619-B0F4-36F26C913B92}"/>
              </a:ext>
            </a:extLst>
          </p:cNvPr>
          <p:cNvSpPr txBox="1"/>
          <p:nvPr/>
        </p:nvSpPr>
        <p:spPr>
          <a:xfrm>
            <a:off x="1447800" y="1757283"/>
            <a:ext cx="49778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फिल्ड अभ्यासका लागि मार्गदर्शन</a:t>
            </a:r>
          </a:p>
        </p:txBody>
      </p:sp>
    </p:spTree>
    <p:extLst>
      <p:ext uri="{BB962C8B-B14F-4D97-AF65-F5344CB8AC3E}">
        <p14:creationId xmlns:p14="http://schemas.microsoft.com/office/powerpoint/2010/main" val="210403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11430001" cy="32766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ne-NP" sz="4800" dirty="0">
              <a:solidFill>
                <a:srgbClr val="000099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ne-NP" sz="4800" dirty="0">
              <a:solidFill>
                <a:srgbClr val="000099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ne-NP" sz="4800" dirty="0">
                <a:solidFill>
                  <a:srgbClr val="000099"/>
                </a:solidFill>
                <a:cs typeface="Kalimati" pitchFamily="2"/>
              </a:rPr>
              <a:t>धन्यवाद !</a:t>
            </a:r>
            <a:endParaRPr lang="ne-NP" sz="166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16600" dirty="0"/>
          </a:p>
          <a:p>
            <a:pPr marL="0" indent="0" algn="ctr">
              <a:buNone/>
            </a:pPr>
            <a:endParaRPr lang="en-US" sz="1660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:a16="http://schemas.microsoft.com/office/drawing/2014/main" xmlns="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11250930" y="6400800"/>
            <a:ext cx="94107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886178"/>
            <a:ext cx="11416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2400" b="1" dirty="0">
                <a:solidFill>
                  <a:srgbClr val="4708C4"/>
                </a:solidFill>
                <a:cs typeface="Kalimati" pitchFamily="2"/>
              </a:rPr>
              <a:t>विस्तृत जानकारीका लागि गणना पुस्तिका अध्ययन गर्नुहोस् ।</a:t>
            </a:r>
          </a:p>
          <a:p>
            <a:pPr algn="ctr"/>
            <a:endParaRPr lang="ne-NP" sz="2400" b="1" dirty="0">
              <a:solidFill>
                <a:srgbClr val="4708C4"/>
              </a:solidFill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4881</TotalTime>
  <Words>188</Words>
  <Application>Microsoft Office PowerPoint</Application>
  <PresentationFormat>Custom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राष्ट्रिय कृषिगणना २०७८ प्रशिक्षकको लागि क्षेत्रीयस्तरको तालिम मितिः चैत १९, २०७८ बाँके, मोरङ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607</cp:revision>
  <dcterms:created xsi:type="dcterms:W3CDTF">2006-08-16T00:00:00Z</dcterms:created>
  <dcterms:modified xsi:type="dcterms:W3CDTF">2022-03-24T18:15:40Z</dcterms:modified>
</cp:coreProperties>
</file>