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631" r:id="rId2"/>
    <p:sldId id="632" r:id="rId3"/>
    <p:sldId id="480" r:id="rId4"/>
    <p:sldId id="481" r:id="rId5"/>
    <p:sldId id="482" r:id="rId6"/>
    <p:sldId id="483" r:id="rId7"/>
    <p:sldId id="485" r:id="rId8"/>
    <p:sldId id="272" r:id="rId9"/>
    <p:sldId id="669" r:id="rId10"/>
    <p:sldId id="54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708C4"/>
    <a:srgbClr val="66CCFF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44" autoAdjust="0"/>
  </p:normalViewPr>
  <p:slideViewPr>
    <p:cSldViewPr>
      <p:cViewPr>
        <p:scale>
          <a:sx n="76" d="100"/>
          <a:sy n="76" d="100"/>
        </p:scale>
        <p:origin x="-296" y="2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D0AB1-5F22-42BE-A0F3-A6DAAC050F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CA9EED-3B7A-4CB2-8B86-ADF121E7BDB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/>
            <a:t>Plan</a:t>
          </a:r>
        </a:p>
        <a:p>
          <a:r>
            <a:rPr lang="en-GB" sz="3200">
              <a:latin typeface="Preeti" pitchFamily="2" charset="0"/>
            </a:rPr>
            <a:t>-of]hgf_</a:t>
          </a:r>
        </a:p>
      </dgm:t>
    </dgm:pt>
    <dgm:pt modelId="{902A1DC3-4B4D-4EE2-883F-DE6228A13C1B}" type="parTrans" cxnId="{C8884190-7453-4B01-987A-070F4F4823CB}">
      <dgm:prSet/>
      <dgm:spPr/>
      <dgm:t>
        <a:bodyPr/>
        <a:lstStyle/>
        <a:p>
          <a:endParaRPr lang="en-GB" sz="4000"/>
        </a:p>
      </dgm:t>
    </dgm:pt>
    <dgm:pt modelId="{51A22332-406E-4BCE-9B35-A8FA21BFB7E8}" type="sibTrans" cxnId="{C8884190-7453-4B01-987A-070F4F4823CB}">
      <dgm:prSet custT="1"/>
      <dgm:spPr>
        <a:solidFill>
          <a:srgbClr val="0070C0"/>
        </a:solidFill>
      </dgm:spPr>
      <dgm:t>
        <a:bodyPr/>
        <a:lstStyle/>
        <a:p>
          <a:endParaRPr lang="en-GB" sz="2400"/>
        </a:p>
      </dgm:t>
    </dgm:pt>
    <dgm:pt modelId="{8B69DECF-3743-46CB-B717-FF3427614015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/>
            <a:t>Prepare </a:t>
          </a:r>
          <a:r>
            <a:rPr lang="en-GB" sz="3200">
              <a:latin typeface="Preeti" pitchFamily="2" charset="0"/>
            </a:rPr>
            <a:t>-tof/L_</a:t>
          </a:r>
          <a:endParaRPr lang="en-GB" sz="3200"/>
        </a:p>
      </dgm:t>
    </dgm:pt>
    <dgm:pt modelId="{57AB9D6F-ED7F-4332-98C4-BBC6E402E9FC}" type="parTrans" cxnId="{B88F2EAD-CDEF-4201-ACC7-DC8378A5C1B1}">
      <dgm:prSet/>
      <dgm:spPr/>
      <dgm:t>
        <a:bodyPr/>
        <a:lstStyle/>
        <a:p>
          <a:endParaRPr lang="en-GB" sz="4000"/>
        </a:p>
      </dgm:t>
    </dgm:pt>
    <dgm:pt modelId="{BCD07CDF-338F-4D0D-8F62-73754C352A03}" type="sibTrans" cxnId="{B88F2EAD-CDEF-4201-ACC7-DC8378A5C1B1}">
      <dgm:prSet custT="1"/>
      <dgm:spPr>
        <a:solidFill>
          <a:srgbClr val="0070C0"/>
        </a:solidFill>
      </dgm:spPr>
      <dgm:t>
        <a:bodyPr/>
        <a:lstStyle/>
        <a:p>
          <a:endParaRPr lang="en-GB" sz="2400"/>
        </a:p>
      </dgm:t>
    </dgm:pt>
    <dgm:pt modelId="{DDB06D84-FA9B-4CDE-B7DB-265F9674D8E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 dirty="0"/>
            <a:t>Practice </a:t>
          </a:r>
          <a:r>
            <a:rPr lang="en-GB" sz="3200" dirty="0">
              <a:latin typeface="Preeti" pitchFamily="2" charset="0"/>
            </a:rPr>
            <a:t>-</a:t>
          </a:r>
          <a:r>
            <a:rPr lang="en-GB" sz="3200" dirty="0" err="1">
              <a:latin typeface="Preeti" pitchFamily="2" charset="0"/>
            </a:rPr>
            <a:t>cEof</a:t>
          </a:r>
          <a:r>
            <a:rPr lang="en-GB" sz="3200" dirty="0">
              <a:latin typeface="Preeti" pitchFamily="2" charset="0"/>
            </a:rPr>
            <a:t>;_</a:t>
          </a:r>
          <a:endParaRPr lang="en-GB" sz="3200" dirty="0"/>
        </a:p>
      </dgm:t>
    </dgm:pt>
    <dgm:pt modelId="{BED0D467-6532-45DC-B7C2-54D06C376770}" type="parTrans" cxnId="{F2CAE07D-72B4-4CCE-A0AA-73F76AD7AEF6}">
      <dgm:prSet/>
      <dgm:spPr/>
      <dgm:t>
        <a:bodyPr/>
        <a:lstStyle/>
        <a:p>
          <a:endParaRPr lang="en-GB" sz="4000"/>
        </a:p>
      </dgm:t>
    </dgm:pt>
    <dgm:pt modelId="{D7A4C0DC-4D9B-4757-A761-719C832FAD8D}" type="sibTrans" cxnId="{F2CAE07D-72B4-4CCE-A0AA-73F76AD7AEF6}">
      <dgm:prSet custT="1"/>
      <dgm:spPr>
        <a:solidFill>
          <a:srgbClr val="0070C0"/>
        </a:solidFill>
      </dgm:spPr>
      <dgm:t>
        <a:bodyPr/>
        <a:lstStyle/>
        <a:p>
          <a:endParaRPr lang="en-GB" sz="2400"/>
        </a:p>
      </dgm:t>
    </dgm:pt>
    <dgm:pt modelId="{BA460A8D-5630-4AEC-BC1A-C86649DB31A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/>
            <a:t>Present </a:t>
          </a:r>
          <a:r>
            <a:rPr lang="en-GB" sz="3200">
              <a:latin typeface="Preeti" pitchFamily="2" charset="0"/>
            </a:rPr>
            <a:t>-k|:t'tL_ </a:t>
          </a:r>
          <a:endParaRPr lang="en-GB" sz="3200"/>
        </a:p>
      </dgm:t>
    </dgm:pt>
    <dgm:pt modelId="{CA250ADB-5009-44EB-A7E4-58A47A10CC4F}" type="parTrans" cxnId="{B9042C28-6963-4066-8FA5-F99CF401CB5F}">
      <dgm:prSet/>
      <dgm:spPr/>
      <dgm:t>
        <a:bodyPr/>
        <a:lstStyle/>
        <a:p>
          <a:endParaRPr lang="en-GB" sz="4000"/>
        </a:p>
      </dgm:t>
    </dgm:pt>
    <dgm:pt modelId="{587A0BBA-DD38-4A4E-BF4E-F89C38C785EB}" type="sibTrans" cxnId="{B9042C28-6963-4066-8FA5-F99CF401CB5F}">
      <dgm:prSet custT="1"/>
      <dgm:spPr>
        <a:solidFill>
          <a:srgbClr val="0070C0"/>
        </a:solidFill>
      </dgm:spPr>
      <dgm:t>
        <a:bodyPr/>
        <a:lstStyle/>
        <a:p>
          <a:endParaRPr lang="en-GB" sz="2400"/>
        </a:p>
      </dgm:t>
    </dgm:pt>
    <dgm:pt modelId="{9A5C197C-0180-430A-A142-6F119FAA3B88}" type="pres">
      <dgm:prSet presAssocID="{DECD0AB1-5F22-42BE-A0F3-A6DAAC050F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C6FB8-66E0-45FB-A3F7-57C12C5F966F}" type="pres">
      <dgm:prSet presAssocID="{40CA9EED-3B7A-4CB2-8B86-ADF121E7BDBD}" presName="node" presStyleLbl="node1" presStyleIdx="0" presStyleCnt="4" custScaleX="127770" custScaleY="118768" custRadScaleRad="106415" custRadScaleInc="2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1322C-A1E2-4E73-97FD-C9ACF0DE73C0}" type="pres">
      <dgm:prSet presAssocID="{51A22332-406E-4BCE-9B35-A8FA21BFB7E8}" presName="sibTrans" presStyleLbl="sibTrans2D1" presStyleIdx="0" presStyleCnt="4" custScaleX="168903" custScaleY="94026"/>
      <dgm:spPr/>
      <dgm:t>
        <a:bodyPr/>
        <a:lstStyle/>
        <a:p>
          <a:endParaRPr lang="en-US"/>
        </a:p>
      </dgm:t>
    </dgm:pt>
    <dgm:pt modelId="{076AD811-28BD-4A66-A313-8AFE557917E4}" type="pres">
      <dgm:prSet presAssocID="{51A22332-406E-4BCE-9B35-A8FA21BFB7E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C798C1E-6365-4BAF-B884-D1D6FBB18747}" type="pres">
      <dgm:prSet presAssocID="{8B69DECF-3743-46CB-B717-FF3427614015}" presName="node" presStyleLbl="node1" presStyleIdx="1" presStyleCnt="4" custScaleX="137408" custScaleY="120298" custRadScaleRad="117402" custRadScaleInc="-2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6B432-EF0F-487E-88A3-37A2CD593F81}" type="pres">
      <dgm:prSet presAssocID="{BCD07CDF-338F-4D0D-8F62-73754C352A03}" presName="sibTrans" presStyleLbl="sibTrans2D1" presStyleIdx="1" presStyleCnt="4" custScaleX="176892" custScaleY="114337"/>
      <dgm:spPr/>
      <dgm:t>
        <a:bodyPr/>
        <a:lstStyle/>
        <a:p>
          <a:endParaRPr lang="en-US"/>
        </a:p>
      </dgm:t>
    </dgm:pt>
    <dgm:pt modelId="{870A9B9B-5160-42B6-B601-D178BBF0DE80}" type="pres">
      <dgm:prSet presAssocID="{BCD07CDF-338F-4D0D-8F62-73754C352A0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B441427-5C02-49B7-BA96-C0DE077239B6}" type="pres">
      <dgm:prSet presAssocID="{DDB06D84-FA9B-4CDE-B7DB-265F9674D8E9}" presName="node" presStyleLbl="node1" presStyleIdx="2" presStyleCnt="4" custScaleX="131650" custScaleY="125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F7F71-2E4F-4C86-A6C5-761707C959BF}" type="pres">
      <dgm:prSet presAssocID="{D7A4C0DC-4D9B-4757-A761-719C832FAD8D}" presName="sibTrans" presStyleLbl="sibTrans2D1" presStyleIdx="2" presStyleCnt="4" custScaleX="169592" custScaleY="102375" custLinFactNeighborX="-16136" custLinFactNeighborY="5749"/>
      <dgm:spPr/>
      <dgm:t>
        <a:bodyPr/>
        <a:lstStyle/>
        <a:p>
          <a:endParaRPr lang="en-US"/>
        </a:p>
      </dgm:t>
    </dgm:pt>
    <dgm:pt modelId="{A1A65320-4F6E-4284-82E9-DE67A1DE2982}" type="pres">
      <dgm:prSet presAssocID="{D7A4C0DC-4D9B-4757-A761-719C832FAD8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4B4D3E9-7C8A-4788-BA1F-1B2B1A818E25}" type="pres">
      <dgm:prSet presAssocID="{BA460A8D-5630-4AEC-BC1A-C86649DB31A1}" presName="node" presStyleLbl="node1" presStyleIdx="3" presStyleCnt="4" custScaleX="132135" custScaleY="116417" custRadScaleRad="123129" custRadScaleInc="8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4CFF2-F583-4892-980C-4F8471424FB6}" type="pres">
      <dgm:prSet presAssocID="{587A0BBA-DD38-4A4E-BF4E-F89C38C785EB}" presName="sibTrans" presStyleLbl="sibTrans2D1" presStyleIdx="3" presStyleCnt="4" custScaleX="162338" custScaleY="83188" custLinFactNeighborX="-8926" custLinFactNeighborY="-16590"/>
      <dgm:spPr/>
      <dgm:t>
        <a:bodyPr/>
        <a:lstStyle/>
        <a:p>
          <a:endParaRPr lang="en-US"/>
        </a:p>
      </dgm:t>
    </dgm:pt>
    <dgm:pt modelId="{E4E15DFD-80AD-4CB0-B2E4-37DEF65EF5E5}" type="pres">
      <dgm:prSet presAssocID="{587A0BBA-DD38-4A4E-BF4E-F89C38C785EB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974C6CC-5585-4CCF-AA57-56D99178FBB5}" type="presOf" srcId="{BA460A8D-5630-4AEC-BC1A-C86649DB31A1}" destId="{94B4D3E9-7C8A-4788-BA1F-1B2B1A818E25}" srcOrd="0" destOrd="0" presId="urn:microsoft.com/office/officeart/2005/8/layout/cycle2"/>
    <dgm:cxn modelId="{5056B2E1-F43E-4E78-826F-850CCECF12A1}" type="presOf" srcId="{40CA9EED-3B7A-4CB2-8B86-ADF121E7BDBD}" destId="{08DC6FB8-66E0-45FB-A3F7-57C12C5F966F}" srcOrd="0" destOrd="0" presId="urn:microsoft.com/office/officeart/2005/8/layout/cycle2"/>
    <dgm:cxn modelId="{15B340E8-4D2E-48CC-8479-2118A970B05F}" type="presOf" srcId="{8B69DECF-3743-46CB-B717-FF3427614015}" destId="{0C798C1E-6365-4BAF-B884-D1D6FBB18747}" srcOrd="0" destOrd="0" presId="urn:microsoft.com/office/officeart/2005/8/layout/cycle2"/>
    <dgm:cxn modelId="{F2CAE07D-72B4-4CCE-A0AA-73F76AD7AEF6}" srcId="{DECD0AB1-5F22-42BE-A0F3-A6DAAC050F21}" destId="{DDB06D84-FA9B-4CDE-B7DB-265F9674D8E9}" srcOrd="2" destOrd="0" parTransId="{BED0D467-6532-45DC-B7C2-54D06C376770}" sibTransId="{D7A4C0DC-4D9B-4757-A761-719C832FAD8D}"/>
    <dgm:cxn modelId="{BFA43357-85C0-42CE-BD5D-3927DAE878E0}" type="presOf" srcId="{587A0BBA-DD38-4A4E-BF4E-F89C38C785EB}" destId="{2AD4CFF2-F583-4892-980C-4F8471424FB6}" srcOrd="0" destOrd="0" presId="urn:microsoft.com/office/officeart/2005/8/layout/cycle2"/>
    <dgm:cxn modelId="{A38675C9-1D5F-492F-8B66-DFDC40ED3761}" type="presOf" srcId="{DECD0AB1-5F22-42BE-A0F3-A6DAAC050F21}" destId="{9A5C197C-0180-430A-A142-6F119FAA3B88}" srcOrd="0" destOrd="0" presId="urn:microsoft.com/office/officeart/2005/8/layout/cycle2"/>
    <dgm:cxn modelId="{4FF2FF6F-25A2-405B-9EEE-D1D879564F2D}" type="presOf" srcId="{BCD07CDF-338F-4D0D-8F62-73754C352A03}" destId="{870A9B9B-5160-42B6-B601-D178BBF0DE80}" srcOrd="1" destOrd="0" presId="urn:microsoft.com/office/officeart/2005/8/layout/cycle2"/>
    <dgm:cxn modelId="{AD5D4ECB-F958-488F-A25F-40E2ECB605BC}" type="presOf" srcId="{587A0BBA-DD38-4A4E-BF4E-F89C38C785EB}" destId="{E4E15DFD-80AD-4CB0-B2E4-37DEF65EF5E5}" srcOrd="1" destOrd="0" presId="urn:microsoft.com/office/officeart/2005/8/layout/cycle2"/>
    <dgm:cxn modelId="{7B7A815E-518B-4EC7-9956-031DCD4873F7}" type="presOf" srcId="{51A22332-406E-4BCE-9B35-A8FA21BFB7E8}" destId="{076AD811-28BD-4A66-A313-8AFE557917E4}" srcOrd="1" destOrd="0" presId="urn:microsoft.com/office/officeart/2005/8/layout/cycle2"/>
    <dgm:cxn modelId="{45877AC8-0D1E-49DD-8B79-E418301C6344}" type="presOf" srcId="{D7A4C0DC-4D9B-4757-A761-719C832FAD8D}" destId="{21BF7F71-2E4F-4C86-A6C5-761707C959BF}" srcOrd="0" destOrd="0" presId="urn:microsoft.com/office/officeart/2005/8/layout/cycle2"/>
    <dgm:cxn modelId="{2563948D-A5EF-49CE-9BB5-246A7A508487}" type="presOf" srcId="{D7A4C0DC-4D9B-4757-A761-719C832FAD8D}" destId="{A1A65320-4F6E-4284-82E9-DE67A1DE2982}" srcOrd="1" destOrd="0" presId="urn:microsoft.com/office/officeart/2005/8/layout/cycle2"/>
    <dgm:cxn modelId="{C8884190-7453-4B01-987A-070F4F4823CB}" srcId="{DECD0AB1-5F22-42BE-A0F3-A6DAAC050F21}" destId="{40CA9EED-3B7A-4CB2-8B86-ADF121E7BDBD}" srcOrd="0" destOrd="0" parTransId="{902A1DC3-4B4D-4EE2-883F-DE6228A13C1B}" sibTransId="{51A22332-406E-4BCE-9B35-A8FA21BFB7E8}"/>
    <dgm:cxn modelId="{B9042C28-6963-4066-8FA5-F99CF401CB5F}" srcId="{DECD0AB1-5F22-42BE-A0F3-A6DAAC050F21}" destId="{BA460A8D-5630-4AEC-BC1A-C86649DB31A1}" srcOrd="3" destOrd="0" parTransId="{CA250ADB-5009-44EB-A7E4-58A47A10CC4F}" sibTransId="{587A0BBA-DD38-4A4E-BF4E-F89C38C785EB}"/>
    <dgm:cxn modelId="{008EEC48-DDE5-406B-950F-E589870EE271}" type="presOf" srcId="{BCD07CDF-338F-4D0D-8F62-73754C352A03}" destId="{E566B432-EF0F-487E-88A3-37A2CD593F81}" srcOrd="0" destOrd="0" presId="urn:microsoft.com/office/officeart/2005/8/layout/cycle2"/>
    <dgm:cxn modelId="{A81B09DC-6A56-46DF-B9D1-999420614D2F}" type="presOf" srcId="{DDB06D84-FA9B-4CDE-B7DB-265F9674D8E9}" destId="{DB441427-5C02-49B7-BA96-C0DE077239B6}" srcOrd="0" destOrd="0" presId="urn:microsoft.com/office/officeart/2005/8/layout/cycle2"/>
    <dgm:cxn modelId="{F4BA562D-7B6D-4A7E-BE4D-D1348FB90816}" type="presOf" srcId="{51A22332-406E-4BCE-9B35-A8FA21BFB7E8}" destId="{2681322C-A1E2-4E73-97FD-C9ACF0DE73C0}" srcOrd="0" destOrd="0" presId="urn:microsoft.com/office/officeart/2005/8/layout/cycle2"/>
    <dgm:cxn modelId="{B88F2EAD-CDEF-4201-ACC7-DC8378A5C1B1}" srcId="{DECD0AB1-5F22-42BE-A0F3-A6DAAC050F21}" destId="{8B69DECF-3743-46CB-B717-FF3427614015}" srcOrd="1" destOrd="0" parTransId="{57AB9D6F-ED7F-4332-98C4-BBC6E402E9FC}" sibTransId="{BCD07CDF-338F-4D0D-8F62-73754C352A03}"/>
    <dgm:cxn modelId="{D5720565-70BE-41CD-877E-D02920A1EFFD}" type="presParOf" srcId="{9A5C197C-0180-430A-A142-6F119FAA3B88}" destId="{08DC6FB8-66E0-45FB-A3F7-57C12C5F966F}" srcOrd="0" destOrd="0" presId="urn:microsoft.com/office/officeart/2005/8/layout/cycle2"/>
    <dgm:cxn modelId="{8758465B-0773-4CC2-A338-6EB45B806360}" type="presParOf" srcId="{9A5C197C-0180-430A-A142-6F119FAA3B88}" destId="{2681322C-A1E2-4E73-97FD-C9ACF0DE73C0}" srcOrd="1" destOrd="0" presId="urn:microsoft.com/office/officeart/2005/8/layout/cycle2"/>
    <dgm:cxn modelId="{81E6D743-0091-42B8-BD41-6DBD1C9A1462}" type="presParOf" srcId="{2681322C-A1E2-4E73-97FD-C9ACF0DE73C0}" destId="{076AD811-28BD-4A66-A313-8AFE557917E4}" srcOrd="0" destOrd="0" presId="urn:microsoft.com/office/officeart/2005/8/layout/cycle2"/>
    <dgm:cxn modelId="{BBE98904-CC21-4126-89C7-AE894887C1D8}" type="presParOf" srcId="{9A5C197C-0180-430A-A142-6F119FAA3B88}" destId="{0C798C1E-6365-4BAF-B884-D1D6FBB18747}" srcOrd="2" destOrd="0" presId="urn:microsoft.com/office/officeart/2005/8/layout/cycle2"/>
    <dgm:cxn modelId="{F1EEE73F-FC4D-4A5B-AD48-865598A12FC3}" type="presParOf" srcId="{9A5C197C-0180-430A-A142-6F119FAA3B88}" destId="{E566B432-EF0F-487E-88A3-37A2CD593F81}" srcOrd="3" destOrd="0" presId="urn:microsoft.com/office/officeart/2005/8/layout/cycle2"/>
    <dgm:cxn modelId="{ED4C02CA-8ECB-45CC-8620-1F4E45AF568A}" type="presParOf" srcId="{E566B432-EF0F-487E-88A3-37A2CD593F81}" destId="{870A9B9B-5160-42B6-B601-D178BBF0DE80}" srcOrd="0" destOrd="0" presId="urn:microsoft.com/office/officeart/2005/8/layout/cycle2"/>
    <dgm:cxn modelId="{4E7E7861-3B32-4AF3-9D5F-8ABB3880D2C6}" type="presParOf" srcId="{9A5C197C-0180-430A-A142-6F119FAA3B88}" destId="{DB441427-5C02-49B7-BA96-C0DE077239B6}" srcOrd="4" destOrd="0" presId="urn:microsoft.com/office/officeart/2005/8/layout/cycle2"/>
    <dgm:cxn modelId="{CCDFE0C6-C4D7-4E47-9579-BA68BD878895}" type="presParOf" srcId="{9A5C197C-0180-430A-A142-6F119FAA3B88}" destId="{21BF7F71-2E4F-4C86-A6C5-761707C959BF}" srcOrd="5" destOrd="0" presId="urn:microsoft.com/office/officeart/2005/8/layout/cycle2"/>
    <dgm:cxn modelId="{0D288A3F-D099-4653-928B-A6B6F0297D8D}" type="presParOf" srcId="{21BF7F71-2E4F-4C86-A6C5-761707C959BF}" destId="{A1A65320-4F6E-4284-82E9-DE67A1DE2982}" srcOrd="0" destOrd="0" presId="urn:microsoft.com/office/officeart/2005/8/layout/cycle2"/>
    <dgm:cxn modelId="{061F9DA8-A34B-4EC2-9B08-22B1C2FA1B6A}" type="presParOf" srcId="{9A5C197C-0180-430A-A142-6F119FAA3B88}" destId="{94B4D3E9-7C8A-4788-BA1F-1B2B1A818E25}" srcOrd="6" destOrd="0" presId="urn:microsoft.com/office/officeart/2005/8/layout/cycle2"/>
    <dgm:cxn modelId="{643EC212-9D5E-40C6-8A6F-5C6E301BBB45}" type="presParOf" srcId="{9A5C197C-0180-430A-A142-6F119FAA3B88}" destId="{2AD4CFF2-F583-4892-980C-4F8471424FB6}" srcOrd="7" destOrd="0" presId="urn:microsoft.com/office/officeart/2005/8/layout/cycle2"/>
    <dgm:cxn modelId="{23D57A12-4BD8-407F-ABED-94954B7F709F}" type="presParOf" srcId="{2AD4CFF2-F583-4892-980C-4F8471424FB6}" destId="{E4E15DFD-80AD-4CB0-B2E4-37DEF65EF5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C6FB8-66E0-45FB-A3F7-57C12C5F966F}">
      <dsp:nvSpPr>
        <dsp:cNvPr id="0" name=""/>
        <dsp:cNvSpPr/>
      </dsp:nvSpPr>
      <dsp:spPr>
        <a:xfrm>
          <a:off x="2452397" y="-166636"/>
          <a:ext cx="1942626" cy="18057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/>
            <a:t>Plan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>
              <a:latin typeface="Preeti" pitchFamily="2" charset="0"/>
            </a:rPr>
            <a:t>-of]hgf_</a:t>
          </a:r>
        </a:p>
      </dsp:txBody>
      <dsp:txXfrm>
        <a:off x="2736888" y="97811"/>
        <a:ext cx="1373644" cy="1276865"/>
      </dsp:txXfrm>
    </dsp:sp>
    <dsp:sp modelId="{2681322C-A1E2-4E73-97FD-C9ACF0DE73C0}">
      <dsp:nvSpPr>
        <dsp:cNvPr id="0" name=""/>
        <dsp:cNvSpPr/>
      </dsp:nvSpPr>
      <dsp:spPr>
        <a:xfrm rot="2405342">
          <a:off x="4104559" y="1260712"/>
          <a:ext cx="457630" cy="482483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4120687" y="1313004"/>
        <a:ext cx="320341" cy="289489"/>
      </dsp:txXfrm>
    </dsp:sp>
    <dsp:sp modelId="{0C798C1E-6365-4BAF-B884-D1D6FBB18747}">
      <dsp:nvSpPr>
        <dsp:cNvPr id="0" name=""/>
        <dsp:cNvSpPr/>
      </dsp:nvSpPr>
      <dsp:spPr>
        <a:xfrm>
          <a:off x="4243202" y="1390819"/>
          <a:ext cx="2089163" cy="18290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/>
            <a:t>Prepare </a:t>
          </a:r>
          <a:r>
            <a:rPr lang="en-GB" sz="3200" kern="1200">
              <a:latin typeface="Preeti" pitchFamily="2" charset="0"/>
            </a:rPr>
            <a:t>-tof/L_</a:t>
          </a:r>
          <a:endParaRPr lang="en-GB" sz="3200" kern="1200"/>
        </a:p>
      </dsp:txBody>
      <dsp:txXfrm>
        <a:off x="4549153" y="1658673"/>
        <a:ext cx="1477261" cy="1293313"/>
      </dsp:txXfrm>
    </dsp:sp>
    <dsp:sp modelId="{E566B432-EF0F-487E-88A3-37A2CD593F81}">
      <dsp:nvSpPr>
        <dsp:cNvPr id="0" name=""/>
        <dsp:cNvSpPr/>
      </dsp:nvSpPr>
      <dsp:spPr>
        <a:xfrm rot="8328111">
          <a:off x="4085641" y="2836185"/>
          <a:ext cx="521191" cy="586706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 rot="10800000">
        <a:off x="4222644" y="2902033"/>
        <a:ext cx="364834" cy="352024"/>
      </dsp:txXfrm>
    </dsp:sp>
    <dsp:sp modelId="{DB441427-5C02-49B7-BA96-C0DE077239B6}">
      <dsp:nvSpPr>
        <dsp:cNvPr id="0" name=""/>
        <dsp:cNvSpPr/>
      </dsp:nvSpPr>
      <dsp:spPr>
        <a:xfrm>
          <a:off x="2393399" y="3010431"/>
          <a:ext cx="2001618" cy="190498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Practice </a:t>
          </a:r>
          <a:r>
            <a:rPr lang="en-GB" sz="3200" kern="1200" dirty="0">
              <a:latin typeface="Preeti" pitchFamily="2" charset="0"/>
            </a:rPr>
            <a:t>-</a:t>
          </a:r>
          <a:r>
            <a:rPr lang="en-GB" sz="3200" kern="1200" dirty="0" err="1">
              <a:latin typeface="Preeti" pitchFamily="2" charset="0"/>
            </a:rPr>
            <a:t>cEof</a:t>
          </a:r>
          <a:r>
            <a:rPr lang="en-GB" sz="3200" kern="1200" dirty="0">
              <a:latin typeface="Preeti" pitchFamily="2" charset="0"/>
            </a:rPr>
            <a:t>;_</a:t>
          </a:r>
          <a:endParaRPr lang="en-GB" sz="3200" kern="1200" dirty="0"/>
        </a:p>
      </dsp:txBody>
      <dsp:txXfrm>
        <a:off x="2686529" y="3289409"/>
        <a:ext cx="1415358" cy="1347025"/>
      </dsp:txXfrm>
    </dsp:sp>
    <dsp:sp modelId="{21BF7F71-2E4F-4C86-A6C5-761707C959BF}">
      <dsp:nvSpPr>
        <dsp:cNvPr id="0" name=""/>
        <dsp:cNvSpPr/>
      </dsp:nvSpPr>
      <dsp:spPr>
        <a:xfrm rot="13282695">
          <a:off x="2016158" y="2853191"/>
          <a:ext cx="643569" cy="525325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 rot="10800000">
        <a:off x="2154084" y="3010344"/>
        <a:ext cx="485972" cy="315195"/>
      </dsp:txXfrm>
    </dsp:sp>
    <dsp:sp modelId="{94B4D3E9-7C8A-4788-BA1F-1B2B1A818E25}">
      <dsp:nvSpPr>
        <dsp:cNvPr id="0" name=""/>
        <dsp:cNvSpPr/>
      </dsp:nvSpPr>
      <dsp:spPr>
        <a:xfrm>
          <a:off x="407663" y="1331840"/>
          <a:ext cx="2008992" cy="177001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/>
            <a:t>Present </a:t>
          </a:r>
          <a:r>
            <a:rPr lang="en-GB" sz="3200" kern="1200">
              <a:latin typeface="Preeti" pitchFamily="2" charset="0"/>
            </a:rPr>
            <a:t>-k|:t'tL_ </a:t>
          </a:r>
          <a:endParaRPr lang="en-GB" sz="3200" kern="1200"/>
        </a:p>
      </dsp:txBody>
      <dsp:txXfrm>
        <a:off x="701873" y="1591053"/>
        <a:ext cx="1420572" cy="1251588"/>
      </dsp:txXfrm>
    </dsp:sp>
    <dsp:sp modelId="{2AD4CFF2-F583-4892-980C-4F8471424FB6}">
      <dsp:nvSpPr>
        <dsp:cNvPr id="0" name=""/>
        <dsp:cNvSpPr/>
      </dsp:nvSpPr>
      <dsp:spPr>
        <a:xfrm rot="19418702">
          <a:off x="2131332" y="1179815"/>
          <a:ext cx="511923" cy="42686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2143795" y="1303145"/>
        <a:ext cx="383862" cy="25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2" y="2533504"/>
            <a:ext cx="487203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2" y="2347917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38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/>
        </p:nvSpPr>
        <p:spPr>
          <a:xfrm>
            <a:off x="1143001" y="26721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76200" y="5953780"/>
            <a:ext cx="4724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शिक्षण अभ्यास</a:t>
            </a:r>
            <a:endParaRPr lang="ne-NP" sz="28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1" y="412647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पाँचौं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दिनको तेस्रो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="" xmlns:a16="http://schemas.microsoft.com/office/drawing/2014/main" id="{D257FA3C-C9D0-4D91-954D-BF50B305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5461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3600" dirty="0">
                <a:solidFill>
                  <a:srgbClr val="4708C4"/>
                </a:solidFill>
                <a:latin typeface="Preeti"/>
                <a:cs typeface="Kalimati" pitchFamily="2"/>
              </a:rPr>
              <a:t>प्रशिक्षकको लागि क्षेत्रीयस्तरको तालिम</a:t>
            </a:r>
            <a: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चैत १९,</a:t>
            </a:r>
            <a:r>
              <a:rPr lang="en-US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बाँके, मोरङ</a:t>
            </a: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9B33404-0428-4122-9868-1374756B4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4915695"/>
            <a:ext cx="2880451" cy="192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430001" cy="3276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4800" dirty="0">
                <a:solidFill>
                  <a:srgbClr val="000099"/>
                </a:solidFill>
                <a:cs typeface="Kalimati" pitchFamily="2"/>
              </a:rPr>
              <a:t>धन्यवाद !</a:t>
            </a:r>
            <a:endParaRPr lang="ne-NP" sz="166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6600" dirty="0"/>
          </a:p>
          <a:p>
            <a:pPr marL="0" indent="0" algn="ctr">
              <a:buNone/>
            </a:pPr>
            <a:endParaRPr lang="en-US" sz="1660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886178"/>
            <a:ext cx="114166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2400" b="1" dirty="0">
                <a:solidFill>
                  <a:srgbClr val="4708C4"/>
                </a:solidFill>
                <a:cs typeface="Kalimati" pitchFamily="2"/>
              </a:rPr>
              <a:t>विस्तृत जानकारीका लागि गणना पुस्तिका अध्ययन गर्नुहोस् ।</a:t>
            </a:r>
          </a:p>
          <a:p>
            <a:pPr algn="ctr"/>
            <a:endParaRPr lang="ne-NP" sz="2400" b="1" dirty="0">
              <a:solidFill>
                <a:srgbClr val="4708C4"/>
              </a:solidFill>
              <a:cs typeface="Kalimati" pitchFamily="2"/>
            </a:endParaRPr>
          </a:p>
          <a:p>
            <a:pPr algn="ctr"/>
            <a:r>
              <a:rPr lang="ne-NP" sz="2400" b="1" dirty="0">
                <a:solidFill>
                  <a:srgbClr val="4708C4"/>
                </a:solidFill>
                <a:cs typeface="Kalimati" pitchFamily="2"/>
              </a:rPr>
              <a:t>र</a:t>
            </a:r>
          </a:p>
          <a:p>
            <a:pPr algn="ctr"/>
            <a:endParaRPr lang="ne-NP" sz="2400" b="1" dirty="0">
              <a:solidFill>
                <a:srgbClr val="4708C4"/>
              </a:solidFill>
              <a:cs typeface="Kalimati" pitchFamily="2"/>
            </a:endParaRPr>
          </a:p>
          <a:p>
            <a:pPr algn="ctr"/>
            <a:r>
              <a:rPr lang="ne-NP" sz="2400" b="1" dirty="0">
                <a:solidFill>
                  <a:srgbClr val="4708C4"/>
                </a:solidFill>
                <a:cs typeface="Kalimati" pitchFamily="2"/>
              </a:rPr>
              <a:t>शिक्षण अभ्यारका लागि प्रशिक्षण सहयोगी पुस्तिका अध्ययन गर्नुहोस् ।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13733BA-3936-48FA-B117-6811112751CB}"/>
              </a:ext>
            </a:extLst>
          </p:cNvPr>
          <p:cNvSpPr txBox="1"/>
          <p:nvPr/>
        </p:nvSpPr>
        <p:spPr>
          <a:xfrm>
            <a:off x="5105400" y="190500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2060"/>
                </a:solidFill>
                <a:cs typeface="Kalimati" pitchFamily="2"/>
              </a:rPr>
              <a:t>प्रशिक्षण सहयोगी पुस्तिका</a:t>
            </a:r>
            <a:endParaRPr lang="en-US" sz="2400" dirty="0">
              <a:solidFill>
                <a:srgbClr val="002060"/>
              </a:solidFill>
              <a:cs typeface="Kalimati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C11A3-BB78-4619-B0F4-36F26C913B92}"/>
              </a:ext>
            </a:extLst>
          </p:cNvPr>
          <p:cNvSpPr txBox="1"/>
          <p:nvPr/>
        </p:nvSpPr>
        <p:spPr>
          <a:xfrm>
            <a:off x="0" y="1904999"/>
            <a:ext cx="49778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शिक्षण अभ्यासका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964BBCF-422A-4F13-BC16-70B239A83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2160077"/>
            <a:ext cx="2743200" cy="380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6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1" y="1008251"/>
            <a:ext cx="1203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 dirty="0">
                <a:cs typeface="Kalimati" panose="00000400000000000000" pitchFamily="2"/>
              </a:rPr>
              <a:t>:</a:t>
            </a:r>
            <a:r>
              <a:rPr lang="ne-NP" sz="2400" b="1" dirty="0">
                <a:cs typeface="Kalimati" panose="00000400000000000000" pitchFamily="2"/>
              </a:rPr>
              <a:t> </a:t>
            </a:r>
            <a:endParaRPr lang="en-US" sz="2400" b="1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सहभागीहरु मध्येबाट ५ जना गोला प्रथाबाट छानेर ५ वटा बिषयमा शिक्षण कला प्रदर्शन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एकजना प्रस्तुतकर्ताले १० मिनेटमा आफ्नो शिक्षण नमूना प्रस्तुत गरी सक्नु पर्ने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सहभागीहरु मध्येबाट ५ जना गोला प्रथाबाट छानेर शिक्षणको टिप्पणी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एकजना टिप्पणीकर्ताले ५ मिनेटमा शिक्षणको राम्रा र सुधार गर्नु पर्ने पक्षमा टिप्पणी गर्नुपर्नेछ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बाँकी सहभागीहरुले अगाडीको शिक्षण र टिप्पणीको आफ्नो अवलोकन बारे धारणा भन्न लगाउने 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(समय ५ मिनेट)</a:t>
            </a:r>
            <a:r>
              <a:rPr lang="ne-NP" sz="2400" dirty="0">
                <a:cs typeface="Kalimati" panose="00000400000000000000" pitchFamily="2"/>
              </a:rPr>
              <a:t>।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3026F53C-0794-408A-90C0-5CE8B27651FE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8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729" y="685381"/>
            <a:ext cx="118134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>
                <a:cs typeface="Kalimati" panose="00000400000000000000" pitchFamily="2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शिक्षण कला प्रस्तुत गर्दा अघिल्लो सत्रमा बताइए अनुसारको शिक्षणका लागि आवश्यक </a:t>
            </a:r>
            <a:r>
              <a:rPr lang="en-US" sz="2400">
                <a:cs typeface="Kalimati" panose="00000400000000000000" pitchFamily="2"/>
              </a:rPr>
              <a:t>4P's: Plan, Prepare, Practice, Present</a:t>
            </a:r>
            <a:r>
              <a:rPr lang="ne-NP" sz="2400">
                <a:cs typeface="Kalimati" panose="00000400000000000000" pitchFamily="2"/>
              </a:rPr>
              <a:t> को अनुशरण गर्नु पर्नेछ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शिक्षण अभ्यास गर्नेले गणक तालिमका लागि तयार गरिएको स्लाइड्स र सम्बन्धित तालिम पुस्तिकाहरु हेरेर आफ्नो प्रस्तुति तयार गर्नु पर्नेछ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आफ्नो प्रस्तुतिमा धेरै बिषयबस्तु अटाउनेभन्दा पनि आफ्नो शिक्षण कला देखाउने गरी प्रस्तुत गर्नु पर्नेछ ।</a:t>
            </a:r>
            <a:endParaRPr lang="en-US" sz="240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अन्त्यमा प्रशिक्षकले १० मिनेट समयमा सबै सहभागीको शिक्षण कलाको समीक्षा गर्दै </a:t>
            </a:r>
          </a:p>
          <a:p>
            <a:pPr marL="339725" algn="just">
              <a:lnSpc>
                <a:spcPct val="150000"/>
              </a:lnSpc>
            </a:pPr>
            <a:r>
              <a:rPr lang="ne-NP" sz="2400">
                <a:cs typeface="Kalimati" panose="00000400000000000000" pitchFamily="2"/>
              </a:rPr>
              <a:t>सुझाव दिने ।</a:t>
            </a:r>
            <a:endParaRPr lang="en-US" sz="2400"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EFA98D6C-722A-4AB5-BDAF-999AB4C60AC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41431" y="780786"/>
            <a:ext cx="10015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cs typeface="Kalimati" panose="00000400000000000000" pitchFamily="2"/>
              </a:rPr>
              <a:t>प्रशिक्षकले अपनाउनु पर्ने शिक्षण सिकाईका चरणहरु</a:t>
            </a:r>
            <a:r>
              <a:rPr lang="ne-NP" sz="2400">
                <a:cs typeface="Kalimati" panose="00000400000000000000" pitchFamily="2"/>
              </a:rPr>
              <a:t> तथा </a:t>
            </a:r>
            <a:r>
              <a:rPr lang="en-US" sz="2400">
                <a:cs typeface="Kalimati" panose="00000400000000000000" pitchFamily="2"/>
              </a:rPr>
              <a:t>प्रशिक्षक</a:t>
            </a:r>
            <a:r>
              <a:rPr lang="ne-NP" sz="2400">
                <a:cs typeface="Kalimati" panose="00000400000000000000" pitchFamily="2"/>
              </a:rPr>
              <a:t>मा हुनु पर्ने गुण</a:t>
            </a:r>
            <a:r>
              <a:rPr lang="en-US" sz="2400">
                <a:cs typeface="Kalimati" panose="00000400000000000000" pitchFamily="2"/>
              </a:rPr>
              <a:t>हरु</a:t>
            </a:r>
          </a:p>
          <a:p>
            <a:endParaRPr lang="en-US" sz="2400">
              <a:cs typeface="Kalimati" panose="00000400000000000000" pitchFamily="2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44338308"/>
              </p:ext>
            </p:extLst>
          </p:nvPr>
        </p:nvGraphicFramePr>
        <p:xfrm>
          <a:off x="1934497" y="1728224"/>
          <a:ext cx="6828503" cy="474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A74EA72F-CF03-445D-8B93-A0767C771C8F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7988" y="770649"/>
            <a:ext cx="11960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2800" b="1" u="sng" dirty="0">
                <a:solidFill>
                  <a:srgbClr val="0070C0"/>
                </a:solidFill>
                <a:cs typeface="Kalimati" pitchFamily="2"/>
              </a:rPr>
              <a:t>प्रशिक्षणका लागि तयारी गर्नु पर्ने बिषयहरु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B7FEA88-A37B-4F95-B9F5-D4C9EAF42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31747"/>
              </p:ext>
            </p:extLst>
          </p:nvPr>
        </p:nvGraphicFramePr>
        <p:xfrm>
          <a:off x="228599" y="1600200"/>
          <a:ext cx="5791199" cy="48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594">
                  <a:extLst>
                    <a:ext uri="{9D8B030D-6E8A-4147-A177-3AD203B41FA5}">
                      <a16:colId xmlns="" xmlns:a16="http://schemas.microsoft.com/office/drawing/2014/main" val="3546667881"/>
                    </a:ext>
                  </a:extLst>
                </a:gridCol>
                <a:gridCol w="5008605">
                  <a:extLst>
                    <a:ext uri="{9D8B030D-6E8A-4147-A177-3AD203B41FA5}">
                      <a16:colId xmlns="" xmlns:a16="http://schemas.microsoft.com/office/drawing/2014/main" val="420844328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सि. नं.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विषय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16791734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सूचीकरण लगत १ भर्ने तरिका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92741539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२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कृषक परिवार छनोट विधि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39294251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३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३.५ महल १, ३, ४, ५ र ६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77266982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४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३.५ महल ७, ८, ९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9744343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५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३.६ महल २,३,४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4595851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६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३.६ महल ५, ६, ७, ८ र ९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8302079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७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३.७ महल २, ३, ४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4582503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८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३.७ महल ५, ६, ७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1096171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A7CE23F-63A6-41C9-9E83-6EC736883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06459"/>
              </p:ext>
            </p:extLst>
          </p:nvPr>
        </p:nvGraphicFramePr>
        <p:xfrm>
          <a:off x="6324601" y="1491146"/>
          <a:ext cx="5791199" cy="490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="" xmlns:a16="http://schemas.microsoft.com/office/drawing/2014/main" val="525459245"/>
                    </a:ext>
                  </a:extLst>
                </a:gridCol>
                <a:gridCol w="5105400">
                  <a:extLst>
                    <a:ext uri="{9D8B030D-6E8A-4147-A177-3AD203B41FA5}">
                      <a16:colId xmlns="" xmlns:a16="http://schemas.microsoft.com/office/drawing/2014/main" val="4249510972"/>
                    </a:ext>
                  </a:extLst>
                </a:gridCol>
              </a:tblGrid>
              <a:tr h="606475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सि. नं.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विषय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924559120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९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३.७ महल ८, ९, १०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116193324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१०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लगत २ को प्रश्न ४.१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398108465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११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४.२ महल २ देखि ९ सम्म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721829177"/>
                  </a:ext>
                </a:extLst>
              </a:tr>
              <a:tr h="664327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१२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४.२ महल १० देखि १२ सम्म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78199394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१३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४.३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725448739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१४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लगत २ को प्रश्न ४.४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372978609"/>
                  </a:ext>
                </a:extLst>
              </a:tr>
              <a:tr h="606475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१५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 dirty="0">
                          <a:effectLst/>
                          <a:cs typeface="Kalimati" panose="00000400000000000000" pitchFamily="2"/>
                        </a:rPr>
                        <a:t>उत्तरहरूको संगति परीक्षण</a:t>
                      </a:r>
                      <a:endParaRPr lang="ne-NP" sz="20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349034761"/>
                  </a:ext>
                </a:extLst>
              </a:tr>
            </a:tbl>
          </a:graphicData>
        </a:graphic>
      </p:graphicFrame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44527C38-8F07-42B3-82EE-22EE2C4EBA0E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0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6156" y="873888"/>
            <a:ext cx="7511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800" b="1" dirty="0">
                <a:solidFill>
                  <a:srgbClr val="000099"/>
                </a:solidFill>
                <a:cs typeface="Kalimati" pitchFamily="2"/>
              </a:rPr>
              <a:t>शिक्षण अभ्यासको समीक्षा तथा सुझावहरु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A1561FCA-BB9C-4B48-8B78-91A803517575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1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701634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8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8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5694" y="6411435"/>
            <a:ext cx="616274" cy="405579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ctr"/>
              <a:t>8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70" y="2775105"/>
            <a:ext cx="5985188" cy="348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2777654"/>
            <a:ext cx="5521252" cy="34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7247272" y="846631"/>
            <a:ext cx="4397269" cy="1946195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सरांश तथा निष्कर्ष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C11A3-BB78-4619-B0F4-36F26C913B92}"/>
              </a:ext>
            </a:extLst>
          </p:cNvPr>
          <p:cNvSpPr txBox="1"/>
          <p:nvPr/>
        </p:nvSpPr>
        <p:spPr>
          <a:xfrm>
            <a:off x="1447800" y="1757283"/>
            <a:ext cx="49778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शिक्षण अभ्यासका लागि मार्गदर्शन</a:t>
            </a:r>
          </a:p>
        </p:txBody>
      </p:sp>
    </p:spTree>
    <p:extLst>
      <p:ext uri="{BB962C8B-B14F-4D97-AF65-F5344CB8AC3E}">
        <p14:creationId xmlns:p14="http://schemas.microsoft.com/office/powerpoint/2010/main" val="210403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4982</TotalTime>
  <Words>414</Words>
  <Application>Microsoft Office PowerPoint</Application>
  <PresentationFormat>Custom</PresentationFormat>
  <Paragraphs>84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राष्ट्रिय कृषिगणना २०७८ प्रशिक्षकको लागि क्षेत्रीयस्तरको तालिम मितिः चैत १९, २०७८ बाँके, मोरङ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611</cp:revision>
  <dcterms:created xsi:type="dcterms:W3CDTF">2006-08-16T00:00:00Z</dcterms:created>
  <dcterms:modified xsi:type="dcterms:W3CDTF">2022-03-26T13:00:36Z</dcterms:modified>
</cp:coreProperties>
</file>