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588" r:id="rId2"/>
    <p:sldId id="543" r:id="rId3"/>
    <p:sldId id="544" r:id="rId4"/>
    <p:sldId id="575" r:id="rId5"/>
    <p:sldId id="581" r:id="rId6"/>
    <p:sldId id="582" r:id="rId7"/>
    <p:sldId id="584" r:id="rId8"/>
    <p:sldId id="585" r:id="rId9"/>
    <p:sldId id="586" r:id="rId10"/>
    <p:sldId id="5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5630" autoAdjust="0"/>
  </p:normalViewPr>
  <p:slideViewPr>
    <p:cSldViewPr>
      <p:cViewPr>
        <p:scale>
          <a:sx n="73" d="100"/>
          <a:sy n="73" d="100"/>
        </p:scale>
        <p:origin x="-348" y="-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0FFC769-2FF5-4255-956E-2C23E2C5F376}"/>
              </a:ext>
            </a:extLst>
          </p:cNvPr>
          <p:cNvSpPr txBox="1"/>
          <p:nvPr userDrawn="1"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4C7B003-50A9-471B-8DC3-F129A3E60B43}"/>
              </a:ext>
            </a:extLst>
          </p:cNvPr>
          <p:cNvCxnSpPr/>
          <p:nvPr userDrawn="1"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Kalimati" panose="00000400000000000000" pitchFamily="2"/>
              </a:rPr>
              <a:t/>
            </a:r>
            <a:br>
              <a:rPr lang="ne-NP" b="0" dirty="0">
                <a:latin typeface="Preeti" pitchFamily="2" charset="0"/>
                <a:cs typeface="Kalimati" panose="00000400000000000000" pitchFamily="2"/>
              </a:rPr>
            </a:br>
            <a:r>
              <a:rPr lang="ne-NP" sz="30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गणक तथा सुपरिवेक्षक तालिम</a:t>
            </a:r>
            <a:r>
              <a:rPr lang="ne-NP" sz="28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/>
            </a:r>
            <a:br>
              <a:rPr lang="ne-NP" sz="28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चैत्र २९,</a:t>
            </a:r>
            <a:r>
              <a:rPr lang="en-US" sz="28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..................., </a:t>
            </a:r>
            <a:r>
              <a:rPr lang="ne-NP" sz="2000" dirty="0">
                <a:solidFill>
                  <a:schemeClr val="tx2"/>
                </a:solidFill>
                <a:latin typeface="Kalimati" panose="00000400000000000000"/>
                <a:cs typeface="Kalimati" pitchFamily="2"/>
              </a:rPr>
              <a:t>जिल्ला</a:t>
            </a:r>
            <a:endParaRPr lang="en-US" sz="2800" dirty="0">
              <a:solidFill>
                <a:srgbClr val="4708C4"/>
              </a:solidFill>
              <a:latin typeface="Preeti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1282700" y="4989393"/>
            <a:ext cx="9271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अघिल्लो दिनको समिक्षा र मोक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अन्तर्वार्ता तथा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अभ्यास सम्बन्धी </a:t>
            </a: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प्रस्तुती तथा छलफल</a:t>
            </a:r>
            <a:endParaRPr lang="en-US" sz="28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(भाग ५ सम्म)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8915400" y="41148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latin typeface="Juice ITC" panose="04040403040A02020202" pitchFamily="82" charset="0"/>
                <a:cs typeface="Kalimati" panose="00000400000000000000" pitchFamily="2"/>
              </a:rPr>
              <a:t>पाँचौ दिनको पहिलो सत्र</a:t>
            </a:r>
            <a:endParaRPr lang="en-US" sz="2400" b="1" dirty="0">
              <a:solidFill>
                <a:srgbClr val="0070C0"/>
              </a:solidFill>
              <a:latin typeface="Juice ITC" panose="04040403040A02020202" pitchFamily="8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1604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कृषक परिवारको कुनै सदस्य वा अन्य कोही कृषक साथीसँग  अन्तर्वार्ता सञ्चालन गर्नुहोस्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206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तथा अभ्यास के हो?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 तथा काल्पनिक </a:t>
            </a:r>
            <a:r>
              <a:rPr lang="ne-NP" sz="2400" dirty="0">
                <a:cs typeface="Kalimati" pitchFamily="2"/>
              </a:rPr>
              <a:t>कृषक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तालिमको एउटा अभ्यास हो जसबाट राष्ट्रिय कृषिगणनामा स्थलगत तथ्याङ्क सङ्कलन कार्यमा खटिने गणक तथा सुपरिवेक्षकहरुलाई वास्तविक गणनामा कृषकसँग अन्तर्वार्ता लिन तथा प्रश्नहरु बुझ्न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 तथा अभ्यास गणना कार्यको पूर्व अभ्यास हो ।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भने अभ्यास काल्पनिक कथा पढेर प्रश्नावली भर्ने प्रक्रिया हो  ।</a:t>
            </a: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9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=""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01285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20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783" y="1351952"/>
            <a:ext cx="5453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तथा अभ्यास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 तथा कृषक परिवार लगतमा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बोझेर 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सही तरिकाले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728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1855992" y="838200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तथा अभ्यासका फाईदाहरु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736" y="1649848"/>
            <a:ext cx="11487064" cy="523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राष्ट्रिय कृषिगणनाको स्थलगत तथ्याङ्क सङ्कलनका क्रममा वास्तविक कृषकसँग अन्तर्वार्तामा प्रश्न गर्न सहज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उत्तरदाता कृषकबाट प्राप्त विवरणहरू सही तरिकाले प्रश्नावलीमा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</p:spTree>
    <p:extLst>
      <p:ext uri="{BB962C8B-B14F-4D97-AF65-F5344CB8AC3E}">
        <p14:creationId xmlns:p14="http://schemas.microsoft.com/office/powerpoint/2010/main" val="394433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गर्दा ध्यान दिनुपर्ने कुराहरू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सरल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pic>
        <p:nvPicPr>
          <p:cNvPr id="5" name="Picture 2" descr="charmiBlog@SJSU">
            <a:extLst>
              <a:ext uri="{FF2B5EF4-FFF2-40B4-BE49-F238E27FC236}">
                <a16:creationId xmlns=""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4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तथा अभ्यासको प्रस्तुती तथा छलफल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6774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01867" y="720105"/>
            <a:ext cx="71000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मोक अन्तर्वार्ता  तथा अभ्यासको प्रस्तुती 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710812"/>
            <a:ext cx="6136616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तथा अभ्यास प्रस्तुती सञ्चालन समय तालिका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0277" y="2446002"/>
            <a:ext cx="7270723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अघिल्लो दिनको समिक्षा प्रत्येक २ सत्रको १ जना १० मिनेट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 ६०मिनेट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421865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835" y="2240869"/>
            <a:ext cx="8512935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तथा अभ्यासका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5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6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तथा अभ्यासको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प्रश्नावलीमा भएका 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तथा अभ्यासले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</p:spTree>
    <p:extLst>
      <p:ext uri="{BB962C8B-B14F-4D97-AF65-F5344CB8AC3E}">
        <p14:creationId xmlns:p14="http://schemas.microsoft.com/office/powerpoint/2010/main" val="62754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422</Words>
  <Application>Microsoft Office PowerPoint</Application>
  <PresentationFormat>Custom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राष्ट्रिय कृषिगणना २०७८ गणक तथा सुपरिवेक्षक तालिम मितिः चैत्र २९, २०७८ ..................., जिल्ला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479</cp:revision>
  <dcterms:created xsi:type="dcterms:W3CDTF">2006-08-16T00:00:00Z</dcterms:created>
  <dcterms:modified xsi:type="dcterms:W3CDTF">2022-04-06T12:39:42Z</dcterms:modified>
</cp:coreProperties>
</file>