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588" r:id="rId3"/>
    <p:sldId id="632" r:id="rId4"/>
    <p:sldId id="638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84" r:id="rId13"/>
    <p:sldId id="679" r:id="rId14"/>
    <p:sldId id="680" r:id="rId15"/>
    <p:sldId id="681" r:id="rId16"/>
    <p:sldId id="682" r:id="rId17"/>
    <p:sldId id="683" r:id="rId18"/>
    <p:sldId id="633" r:id="rId19"/>
    <p:sldId id="634" r:id="rId2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000099"/>
    <a:srgbClr val="66CCFF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5373" autoAdjust="0"/>
  </p:normalViewPr>
  <p:slideViewPr>
    <p:cSldViewPr>
      <p:cViewPr varScale="1">
        <p:scale>
          <a:sx n="41" d="100"/>
          <a:sy n="41" d="100"/>
        </p:scale>
        <p:origin x="2076" y="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5025" y="685800"/>
            <a:ext cx="26479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5"/>
            <a:ext cx="1748790" cy="85822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5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2581" y="3715806"/>
            <a:ext cx="3105925" cy="4542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489373" y="3443613"/>
            <a:ext cx="2096928" cy="40629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9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3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2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6"/>
            <a:ext cx="6606540" cy="1997710"/>
          </a:xfrm>
          <a:prstGeom prst="rect">
            <a:avLst/>
          </a:prstGeo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1pPr>
            <a:lvl2pPr marL="6705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37" indent="0">
              <a:buNone/>
              <a:defRPr sz="2346">
                <a:solidFill>
                  <a:schemeClr val="tx1">
                    <a:tint val="75000"/>
                  </a:schemeClr>
                </a:solidFill>
              </a:defRPr>
            </a:lvl3pPr>
            <a:lvl4pPr marL="2011705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274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4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10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3979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54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0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500"/>
            <a:ext cx="3435508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8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73960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8" cy="8584566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4"/>
            </a:lvl4pPr>
            <a:lvl5pPr>
              <a:defRPr sz="2934"/>
            </a:lvl5pPr>
            <a:lvl6pPr>
              <a:defRPr sz="2934"/>
            </a:lvl6pPr>
            <a:lvl7pPr>
              <a:defRPr sz="2934"/>
            </a:lvl7pPr>
            <a:lvl8pPr>
              <a:defRPr sz="2934"/>
            </a:lvl8pPr>
            <a:lvl9pPr>
              <a:defRPr sz="2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5"/>
            <a:ext cx="2557066" cy="6880226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0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4693"/>
            </a:lvl1pPr>
            <a:lvl2pPr marL="670568" indent="0">
              <a:buNone/>
              <a:defRPr sz="4107"/>
            </a:lvl2pPr>
            <a:lvl3pPr marL="1341137" indent="0">
              <a:buNone/>
              <a:defRPr sz="3520"/>
            </a:lvl3pPr>
            <a:lvl4pPr marL="2011705" indent="0">
              <a:buNone/>
              <a:defRPr sz="2934"/>
            </a:lvl4pPr>
            <a:lvl5pPr marL="2682274" indent="0">
              <a:buNone/>
              <a:defRPr sz="2934"/>
            </a:lvl5pPr>
            <a:lvl6pPr marL="3352842" indent="0">
              <a:buNone/>
              <a:defRPr sz="2934"/>
            </a:lvl6pPr>
            <a:lvl7pPr marL="4023410" indent="0">
              <a:buNone/>
              <a:defRPr sz="2934"/>
            </a:lvl7pPr>
            <a:lvl8pPr marL="4693979" indent="0">
              <a:buNone/>
              <a:defRPr sz="2934"/>
            </a:lvl8pPr>
            <a:lvl9pPr marL="5364547" indent="0">
              <a:buNone/>
              <a:defRPr sz="29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5"/>
            <a:ext cx="1748790" cy="85822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5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/>
          <a:lstStyle/>
          <a:p>
            <a:fld id="{2840B2E4-A264-431E-ABDE-38E3BCDA5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74609" y="9322648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6"/>
            <a:ext cx="6606540" cy="1997710"/>
          </a:xfrm>
          <a:prstGeom prst="rect">
            <a:avLst/>
          </a:prstGeo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1pPr>
            <a:lvl2pPr marL="6705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37" indent="0">
              <a:buNone/>
              <a:defRPr sz="2346">
                <a:solidFill>
                  <a:schemeClr val="tx1">
                    <a:tint val="75000"/>
                  </a:schemeClr>
                </a:solidFill>
              </a:defRPr>
            </a:lvl3pPr>
            <a:lvl4pPr marL="2011705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274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4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10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3979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54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0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500"/>
            <a:ext cx="3435508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8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8" cy="8584566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4"/>
            </a:lvl4pPr>
            <a:lvl5pPr>
              <a:defRPr sz="2934"/>
            </a:lvl5pPr>
            <a:lvl6pPr>
              <a:defRPr sz="2934"/>
            </a:lvl6pPr>
            <a:lvl7pPr>
              <a:defRPr sz="2934"/>
            </a:lvl7pPr>
            <a:lvl8pPr>
              <a:defRPr sz="2934"/>
            </a:lvl8pPr>
            <a:lvl9pPr>
              <a:defRPr sz="2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5"/>
            <a:ext cx="2557066" cy="6880226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4693"/>
            </a:lvl1pPr>
            <a:lvl2pPr marL="670568" indent="0">
              <a:buNone/>
              <a:defRPr sz="4107"/>
            </a:lvl2pPr>
            <a:lvl3pPr marL="1341137" indent="0">
              <a:buNone/>
              <a:defRPr sz="3520"/>
            </a:lvl3pPr>
            <a:lvl4pPr marL="2011705" indent="0">
              <a:buNone/>
              <a:defRPr sz="2934"/>
            </a:lvl4pPr>
            <a:lvl5pPr marL="2682274" indent="0">
              <a:buNone/>
              <a:defRPr sz="2934"/>
            </a:lvl5pPr>
            <a:lvl6pPr marL="3352842" indent="0">
              <a:buNone/>
              <a:defRPr sz="2934"/>
            </a:lvl6pPr>
            <a:lvl7pPr marL="4023410" indent="0">
              <a:buNone/>
              <a:defRPr sz="2934"/>
            </a:lvl7pPr>
            <a:lvl8pPr marL="4693979" indent="0">
              <a:buNone/>
              <a:defRPr sz="2934"/>
            </a:lvl8pPr>
            <a:lvl9pPr marL="5364547" indent="0">
              <a:buNone/>
              <a:defRPr sz="29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0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" y="39836"/>
            <a:ext cx="961367" cy="9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4201" y="39843"/>
            <a:ext cx="808970" cy="938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699453" y="39844"/>
            <a:ext cx="6470651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53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2053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264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1007103"/>
            <a:ext cx="7772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9" r:id="rId12"/>
  </p:sldLayoutIdLst>
  <p:hf hdr="0" ftr="0" dt="0"/>
  <p:txStyles>
    <p:titleStyle>
      <a:lvl1pPr algn="ctr" defTabSz="1341137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7" indent="-502927" algn="l" defTabSz="1341137" rtl="0" eaLnBrk="1" latinLnBrk="0" hangingPunct="1">
        <a:spcBef>
          <a:spcPct val="20000"/>
        </a:spcBef>
        <a:buFont typeface="Arial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74" indent="-419105" algn="l" defTabSz="1341137" rtl="0" eaLnBrk="1" latinLnBrk="0" hangingPunct="1">
        <a:spcBef>
          <a:spcPct val="20000"/>
        </a:spcBef>
        <a:buFont typeface="Arial" pitchFamily="34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2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6990" indent="-335284" algn="l" defTabSz="1341137" rtl="0" eaLnBrk="1" latinLnBrk="0" hangingPunct="1">
        <a:spcBef>
          <a:spcPct val="20000"/>
        </a:spcBef>
        <a:buFont typeface="Arial" pitchFamily="34" charset="0"/>
        <a:buChar char="–"/>
        <a:defRPr sz="2934" kern="1200">
          <a:solidFill>
            <a:schemeClr val="tx1"/>
          </a:solidFill>
          <a:latin typeface="+mn-lt"/>
          <a:ea typeface="+mn-ea"/>
          <a:cs typeface="+mn-cs"/>
        </a:defRPr>
      </a:lvl4pPr>
      <a:lvl5pPr marL="3017558" indent="-335284" algn="l" defTabSz="1341137" rtl="0" eaLnBrk="1" latinLnBrk="0" hangingPunct="1">
        <a:spcBef>
          <a:spcPct val="20000"/>
        </a:spcBef>
        <a:buFont typeface="Arial" pitchFamily="34" charset="0"/>
        <a:buChar char="»"/>
        <a:defRPr sz="2934" kern="1200">
          <a:solidFill>
            <a:schemeClr val="tx1"/>
          </a:solidFill>
          <a:latin typeface="+mn-lt"/>
          <a:ea typeface="+mn-ea"/>
          <a:cs typeface="+mn-cs"/>
        </a:defRPr>
      </a:lvl5pPr>
      <a:lvl6pPr marL="3688126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6pPr>
      <a:lvl7pPr marL="4358694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7pPr>
      <a:lvl8pPr marL="5029263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8pPr>
      <a:lvl9pPr marL="569983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8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3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05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74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1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79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54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0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" y="39844"/>
            <a:ext cx="885167" cy="8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3" y="39843"/>
            <a:ext cx="885167" cy="938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728663" y="39189"/>
            <a:ext cx="6470651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53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2053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264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978261"/>
            <a:ext cx="7772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1341137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7" indent="-502927" algn="l" defTabSz="1341137" rtl="0" eaLnBrk="1" latinLnBrk="0" hangingPunct="1">
        <a:spcBef>
          <a:spcPct val="20000"/>
        </a:spcBef>
        <a:buFont typeface="Arial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74" indent="-419105" algn="l" defTabSz="1341137" rtl="0" eaLnBrk="1" latinLnBrk="0" hangingPunct="1">
        <a:spcBef>
          <a:spcPct val="20000"/>
        </a:spcBef>
        <a:buFont typeface="Arial" pitchFamily="34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2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6990" indent="-335284" algn="l" defTabSz="1341137" rtl="0" eaLnBrk="1" latinLnBrk="0" hangingPunct="1">
        <a:spcBef>
          <a:spcPct val="20000"/>
        </a:spcBef>
        <a:buFont typeface="Arial" pitchFamily="34" charset="0"/>
        <a:buChar char="–"/>
        <a:defRPr sz="2934" kern="1200">
          <a:solidFill>
            <a:schemeClr val="tx1"/>
          </a:solidFill>
          <a:latin typeface="+mn-lt"/>
          <a:ea typeface="+mn-ea"/>
          <a:cs typeface="+mn-cs"/>
        </a:defRPr>
      </a:lvl4pPr>
      <a:lvl5pPr marL="3017558" indent="-335284" algn="l" defTabSz="1341137" rtl="0" eaLnBrk="1" latinLnBrk="0" hangingPunct="1">
        <a:spcBef>
          <a:spcPct val="20000"/>
        </a:spcBef>
        <a:buFont typeface="Arial" pitchFamily="34" charset="0"/>
        <a:buChar char="»"/>
        <a:defRPr sz="2934" kern="1200">
          <a:solidFill>
            <a:schemeClr val="tx1"/>
          </a:solidFill>
          <a:latin typeface="+mn-lt"/>
          <a:ea typeface="+mn-ea"/>
          <a:cs typeface="+mn-cs"/>
        </a:defRPr>
      </a:lvl5pPr>
      <a:lvl6pPr marL="3688126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6pPr>
      <a:lvl7pPr marL="4358694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7pPr>
      <a:lvl8pPr marL="5029263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8pPr>
      <a:lvl9pPr marL="569983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8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3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05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74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1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79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54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899920"/>
            <a:ext cx="7772400" cy="413512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880"/>
              </a:spcBef>
              <a:spcAft>
                <a:spcPts val="880"/>
              </a:spcAft>
              <a:defRPr/>
            </a:pP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br>
              <a:rPr lang="ne-NP" sz="5400" b="0" dirty="0">
                <a:latin typeface="Preeti" pitchFamily="2" charset="0"/>
                <a:cs typeface="Kalimati" panose="00000400000000000000" pitchFamily="2"/>
              </a:rPr>
            </a:br>
            <a:r>
              <a:rPr lang="ne-NP" sz="3600" b="0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गणक तथा सुपरि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वेक्षक तालिम</a:t>
            </a:r>
            <a:b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चैत्र २९,</a:t>
            </a:r>
            <a: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0" y="7696200"/>
            <a:ext cx="7772399" cy="1909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4107" dirty="0">
                <a:solidFill>
                  <a:srgbClr val="002060"/>
                </a:solidFill>
                <a:latin typeface="Preeti"/>
                <a:cs typeface="Kalimati" pitchFamily="2"/>
              </a:rPr>
              <a:t>अभ्यास</a:t>
            </a:r>
            <a:endParaRPr lang="en-US" sz="4107" dirty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algn="ctr">
              <a:lnSpc>
                <a:spcPct val="150000"/>
              </a:lnSpc>
            </a:pPr>
            <a:r>
              <a:rPr lang="ne-NP" sz="4107" dirty="0">
                <a:solidFill>
                  <a:srgbClr val="002060"/>
                </a:solidFill>
                <a:latin typeface="Preeti"/>
                <a:cs typeface="Kalimati" pitchFamily="2"/>
              </a:rPr>
              <a:t>(भाग ५ सम्म)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882" y="9414962"/>
            <a:ext cx="575098" cy="670560"/>
          </a:xfrm>
        </p:spPr>
        <p:txBody>
          <a:bodyPr/>
          <a:lstStyle/>
          <a:p>
            <a:fld id="{B6F15528-21DE-4FAA-801E-634DDDAF4B2B}" type="slidenum">
              <a:rPr lang="en-US" sz="2640">
                <a:latin typeface="Fontasy Himali" panose="04020500000000000000" pitchFamily="82" charset="0"/>
              </a:rPr>
              <a:pPr/>
              <a:t>1</a:t>
            </a:fld>
            <a:endParaRPr lang="en-US" sz="264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4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50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10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38EDC-1294-4E43-B5B1-9A7A3B04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666"/>
            <a:ext cx="7391400" cy="90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3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11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6D02F-4BFE-432C-923A-6111DCCE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2" y="1066800"/>
            <a:ext cx="7085298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12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059E0-3A78-40E8-B403-2293D9561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086"/>
            <a:ext cx="7391399" cy="89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13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233A8-F7A4-41D3-BC0E-6CE8B38D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" y="976023"/>
            <a:ext cx="7246787" cy="90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7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14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AC78F-32C5-4EC8-A239-0EFE6F83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542"/>
            <a:ext cx="7391400" cy="90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5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15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5D54A-4F0F-40CC-A343-B2827006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7239000" cy="90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16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F8A62-903F-4DC5-843F-16FA56C1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6" y="1371600"/>
            <a:ext cx="7688714" cy="82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6740" y="3921961"/>
            <a:ext cx="382188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41137">
              <a:defRPr/>
            </a:pPr>
            <a:r>
              <a:rPr lang="ne-NP" sz="5280" dirty="0">
                <a:solidFill>
                  <a:prstClr val="black"/>
                </a:solidFill>
                <a:latin typeface="Calibri"/>
                <a:cs typeface="Kalimati" pitchFamily="2"/>
              </a:rPr>
              <a:t> </a:t>
            </a:r>
            <a:r>
              <a:rPr lang="ne-NP" sz="5280" dirty="0">
                <a:solidFill>
                  <a:srgbClr val="7030A0"/>
                </a:solidFill>
                <a:latin typeface="Calibri"/>
                <a:cs typeface="Kalimati" pitchFamily="2"/>
              </a:rPr>
              <a:t>थप छलफल</a:t>
            </a:r>
            <a:endParaRPr lang="en-US" sz="528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0EDD5421-C699-4E3C-9A29-D69006262B12}"/>
              </a:ext>
            </a:extLst>
          </p:cNvPr>
          <p:cNvSpPr txBox="1">
            <a:spLocks/>
          </p:cNvSpPr>
          <p:nvPr/>
        </p:nvSpPr>
        <p:spPr>
          <a:xfrm>
            <a:off x="12941605" y="9577347"/>
            <a:ext cx="962105" cy="451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41137">
              <a:defRPr/>
            </a:pPr>
            <a:fld id="{2840B2E4-A264-431E-ABDE-38E3BCDA5876}" type="slidenum">
              <a:rPr lang="en-US" sz="2640">
                <a:solidFill>
                  <a:prstClr val="black"/>
                </a:solidFill>
                <a:latin typeface="Fontasy Himali" panose="04020500000000000000" pitchFamily="82" charset="0"/>
              </a:rPr>
              <a:pPr algn="ctr" defTabSz="1341137">
                <a:defRPr/>
              </a:pPr>
              <a:t>17</a:t>
            </a:fld>
            <a:endParaRPr lang="en-US" sz="2640" dirty="0">
              <a:solidFill>
                <a:prstClr val="black"/>
              </a:solidFill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41137">
              <a:defRPr/>
            </a:pPr>
            <a:fld id="{2840B2E4-A264-431E-ABDE-38E3BCDA587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41137"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213" y="4463728"/>
            <a:ext cx="4527201" cy="207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41137">
              <a:defRPr/>
            </a:pPr>
            <a:r>
              <a:rPr lang="ne-NP" sz="12907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r>
              <a:rPr lang="en-US" sz="12907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3038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2504039" y="9220200"/>
            <a:ext cx="449961" cy="726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 sz="2640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sz="2640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5054600" y="1005843"/>
            <a:ext cx="17881600" cy="12892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107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733BA-3936-48FA-B117-6811112751CB}"/>
              </a:ext>
            </a:extLst>
          </p:cNvPr>
          <p:cNvSpPr txBox="1"/>
          <p:nvPr/>
        </p:nvSpPr>
        <p:spPr>
          <a:xfrm>
            <a:off x="0" y="6349561"/>
            <a:ext cx="434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4000" b="1" dirty="0">
                <a:cs typeface="Kalimati" pitchFamily="2"/>
              </a:rPr>
              <a:t>सन्दर्भ सामाग्री</a:t>
            </a:r>
          </a:p>
          <a:p>
            <a:pPr marL="670568" indent="-6705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3200" dirty="0">
                <a:cs typeface="Kalimati" pitchFamily="2"/>
              </a:rPr>
              <a:t>गणना पुस्तिका,</a:t>
            </a:r>
          </a:p>
          <a:p>
            <a:pPr marL="670568" indent="-6705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3200" dirty="0">
                <a:solidFill>
                  <a:srgbClr val="002060"/>
                </a:solidFill>
                <a:cs typeface="Kalimati" pitchFamily="2"/>
              </a:rPr>
              <a:t>सुपरिवेक्षक पुस्तिका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C11A3-BB78-4619-B0F4-36F26C913B92}"/>
              </a:ext>
            </a:extLst>
          </p:cNvPr>
          <p:cNvSpPr txBox="1"/>
          <p:nvPr/>
        </p:nvSpPr>
        <p:spPr>
          <a:xfrm>
            <a:off x="0" y="2458720"/>
            <a:ext cx="441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4000" b="1" dirty="0">
                <a:cs typeface="Kalimati" pitchFamily="2"/>
              </a:rPr>
              <a:t>प्रस्तुतिका विषय</a:t>
            </a:r>
          </a:p>
          <a:p>
            <a:pPr marL="670568" indent="-6705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3200" dirty="0">
                <a:cs typeface="Kalimati" pitchFamily="2"/>
              </a:rPr>
              <a:t>अभ्यासको समाधान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20C8FC-7C7D-4CD5-A093-2F226D7D4750}"/>
              </a:ext>
            </a:extLst>
          </p:cNvPr>
          <p:cNvGrpSpPr/>
          <p:nvPr/>
        </p:nvGrpSpPr>
        <p:grpSpPr>
          <a:xfrm>
            <a:off x="4495799" y="1972767"/>
            <a:ext cx="3104515" cy="7737384"/>
            <a:chOff x="10527347" y="1125311"/>
            <a:chExt cx="1447165" cy="39800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37F392-77AD-48B3-A68A-D5289F515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351729-6D8A-46E8-BDA9-FCD608A7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3836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B864-E7E4-43DC-A577-5EB35EAB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5200"/>
            <a:ext cx="7772400" cy="1676400"/>
          </a:xfrm>
        </p:spPr>
        <p:txBody>
          <a:bodyPr/>
          <a:lstStyle/>
          <a:p>
            <a:r>
              <a:rPr lang="ne-NP" dirty="0">
                <a:solidFill>
                  <a:srgbClr val="4708C4"/>
                </a:solidFill>
                <a:cs typeface="Kalimati" pitchFamily="2"/>
              </a:rPr>
              <a:t>अभ्यासको सही समाधान </a:t>
            </a:r>
            <a:br>
              <a:rPr lang="ne-NP" dirty="0">
                <a:solidFill>
                  <a:srgbClr val="4708C4"/>
                </a:solidFill>
                <a:cs typeface="Kalimati" pitchFamily="2"/>
              </a:rPr>
            </a:br>
            <a:r>
              <a:rPr lang="ne-NP" dirty="0">
                <a:solidFill>
                  <a:srgbClr val="4708C4"/>
                </a:solidFill>
                <a:cs typeface="Kalimati" pitchFamily="2"/>
              </a:rPr>
              <a:t>लगत २ (भाग ५ सम्म मात्र)</a:t>
            </a:r>
            <a:endParaRPr lang="en-US" dirty="0">
              <a:solidFill>
                <a:srgbClr val="4708C4"/>
              </a:solidFill>
              <a:cs typeface="Kalimati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3</a:t>
            </a:fld>
            <a:endParaRPr lang="en-US" sz="2346" dirty="0">
              <a:latin typeface="Fontasy Himal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4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90B14-21C1-4D75-B656-78D9F7D0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7155180" cy="90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5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D41B7-C6CD-4D57-96A3-14113D87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1728"/>
            <a:ext cx="7162800" cy="90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6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5AA2B-61E2-43D8-978B-470AF5E3C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051442"/>
            <a:ext cx="7315200" cy="90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9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7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9B107-62F8-4660-AE0F-6AD29CD2C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74676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8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82B54-738A-46F7-9B35-5953BBD0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993"/>
            <a:ext cx="7467600" cy="89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9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F68D1-12B4-4F4A-B2D9-400B3A68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774"/>
            <a:ext cx="7391399" cy="89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4137</TotalTime>
  <Words>72</Words>
  <Application>Microsoft Office PowerPoint</Application>
  <PresentationFormat>Custom</PresentationFormat>
  <Paragraphs>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Fontasy Himali</vt:lpstr>
      <vt:lpstr>Ganesh</vt:lpstr>
      <vt:lpstr>Kokila</vt:lpstr>
      <vt:lpstr>Preeti</vt:lpstr>
      <vt:lpstr>Wingdings</vt:lpstr>
      <vt:lpstr>Office Theme</vt:lpstr>
      <vt:lpstr>1_Office Theme</vt:lpstr>
      <vt:lpstr>राष्ट्रिय कृषिगणना २०७८ गणक तथा सुपरिवेक्षक तालिम मितिः चैत्र २९, २०७८</vt:lpstr>
      <vt:lpstr>PowerPoint Presentation</vt:lpstr>
      <vt:lpstr>अभ्यासको सही समाधान  लगत २ (भाग ५ सम्म मात्र)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Rishi Ram Sigdel</cp:lastModifiedBy>
  <cp:revision>518</cp:revision>
  <dcterms:created xsi:type="dcterms:W3CDTF">2006-08-16T00:00:00Z</dcterms:created>
  <dcterms:modified xsi:type="dcterms:W3CDTF">2022-04-07T08:41:25Z</dcterms:modified>
</cp:coreProperties>
</file>